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15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6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3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93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39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48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61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68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8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90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79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34A2-582B-4654-B85B-46787247AB68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A5D1-50CE-4AB3-9A6B-3F4FBBC10D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4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1123950" y="1268413"/>
            <a:ext cx="7335838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日本くすりと糖尿病学会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992188" y="3230563"/>
            <a:ext cx="7180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筆頭演者名：</a:t>
            </a:r>
            <a:r>
              <a:rPr lang="ja-JP" altLang="en-US" sz="2000" b="1" dirty="0">
                <a:ea typeface="ＭＳ ゴシック" panose="020B0609070205080204" pitchFamily="49" charset="-128"/>
              </a:rPr>
              <a:t>○○　○○（所属）</a:t>
            </a:r>
            <a:endParaRPr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1044575" y="4662488"/>
            <a:ext cx="71612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演題発表に関連し、開示すべき</a:t>
            </a:r>
            <a:r>
              <a:rPr lang="en-US" altLang="ja-JP" sz="2800"/>
              <a:t>COI</a:t>
            </a:r>
            <a:r>
              <a:rPr lang="ja-JP" altLang="en-US" sz="2800"/>
              <a:t>関係にある企業などはありません。</a:t>
            </a:r>
          </a:p>
        </p:txBody>
      </p:sp>
      <p:pic>
        <p:nvPicPr>
          <p:cNvPr id="7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3700"/>
            <a:ext cx="1223963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298868" y="6317673"/>
            <a:ext cx="4607626" cy="3918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Japan </a:t>
            </a:r>
            <a:r>
              <a:rPr lang="ja-JP" altLang="en-US" dirty="0"/>
              <a:t> </a:t>
            </a:r>
            <a:r>
              <a:rPr kumimoji="1" lang="en-US" altLang="ja-JP" dirty="0"/>
              <a:t>Pharmaceutical  </a:t>
            </a:r>
            <a:r>
              <a:rPr lang="en-US" altLang="ja-JP" dirty="0"/>
              <a:t>and  Diabetes  Society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91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40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inoueg</dc:creator>
  <cp:lastModifiedBy>e011008</cp:lastModifiedBy>
  <cp:revision>2</cp:revision>
  <dcterms:created xsi:type="dcterms:W3CDTF">2015-08-24T05:17:12Z</dcterms:created>
  <dcterms:modified xsi:type="dcterms:W3CDTF">2021-12-17T08:13:32Z</dcterms:modified>
</cp:coreProperties>
</file>