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1123950" y="1268413"/>
            <a:ext cx="7335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日本くすりと糖尿病学会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992188" y="2939612"/>
            <a:ext cx="718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</a:t>
            </a:r>
            <a:r>
              <a:rPr lang="ja-JP" altLang="en-US" sz="2000" b="1">
                <a:ea typeface="ＭＳ ゴシック" panose="020B0609070205080204" pitchFamily="49" charset="-128"/>
              </a:rPr>
              <a:t>○○　○○（所属）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700"/>
            <a:ext cx="12239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539750" y="3472120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9" name="四角形吹き出し 8"/>
          <p:cNvSpPr/>
          <p:nvPr/>
        </p:nvSpPr>
        <p:spPr>
          <a:xfrm>
            <a:off x="5940425" y="4255080"/>
            <a:ext cx="3108325" cy="2057400"/>
          </a:xfrm>
          <a:prstGeom prst="wedgeRectCallout">
            <a:avLst>
              <a:gd name="adj1" fmla="val -78183"/>
              <a:gd name="adj2" fmla="val 138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5984875" y="4318580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FF0000"/>
                </a:solidFill>
              </a:rPr>
              <a:t>COI</a:t>
            </a:r>
            <a:r>
              <a:rPr lang="ja-JP" altLang="en-US" sz="1600">
                <a:solidFill>
                  <a:srgbClr val="FF0000"/>
                </a:solidFill>
              </a:rPr>
              <a:t>申告書が「有」に該当する項目をすべて記載する。</a:t>
            </a:r>
            <a:endParaRPr lang="en-US" altLang="ja-JP" sz="16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FF0000"/>
                </a:solidFill>
              </a:rPr>
              <a:t>（「無」の項目は記載不要）</a:t>
            </a:r>
            <a:endParaRPr lang="en-US" altLang="ja-JP" sz="1600">
              <a:solidFill>
                <a:srgbClr val="FF0000"/>
              </a:solidFill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6056313" y="5242505"/>
            <a:ext cx="2376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</a:rPr>
              <a:t>・企業・団体名を記入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826368" y="4015368"/>
            <a:ext cx="5257800" cy="1457325"/>
            <a:chOff x="668624" y="3975447"/>
            <a:chExt cx="5258053" cy="1457353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：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 B</a:t>
              </a:r>
              <a:r>
                <a:rPr lang="ja-JP" altLang="en-US" sz="2000" b="1" dirty="0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、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4441124" y="6359137"/>
            <a:ext cx="4607626" cy="391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Japan </a:t>
            </a:r>
            <a:r>
              <a:rPr lang="ja-JP" altLang="en-US" dirty="0"/>
              <a:t> </a:t>
            </a:r>
            <a:r>
              <a:rPr kumimoji="1" lang="en-US" altLang="ja-JP" dirty="0"/>
              <a:t>Pharmaceutical  </a:t>
            </a:r>
            <a:r>
              <a:rPr lang="en-US" altLang="ja-JP" dirty="0"/>
              <a:t>and  Diabetes  Society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113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inoueg</dc:creator>
  <cp:lastModifiedBy>e011008</cp:lastModifiedBy>
  <cp:revision>3</cp:revision>
  <dcterms:created xsi:type="dcterms:W3CDTF">2015-08-24T05:17:12Z</dcterms:created>
  <dcterms:modified xsi:type="dcterms:W3CDTF">2021-12-17T08:13:06Z</dcterms:modified>
</cp:coreProperties>
</file>