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15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6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3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93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39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48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61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68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8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90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79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4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1123950" y="1268413"/>
            <a:ext cx="7335838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日本くすりと糖尿病学会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992188" y="2939612"/>
            <a:ext cx="7180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筆頭演者名：</a:t>
            </a:r>
            <a:r>
              <a:rPr lang="ja-JP" altLang="en-US" sz="2000" b="1">
                <a:ea typeface="ＭＳ ゴシック" panose="020B0609070205080204" pitchFamily="49" charset="-128"/>
              </a:rPr>
              <a:t>○○　○○（所属）</a:t>
            </a:r>
            <a:endParaRPr lang="ja-JP" altLang="en-US" sz="20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7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3700"/>
            <a:ext cx="1223963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8"/>
          <p:cNvSpPr txBox="1">
            <a:spLocks noChangeArrowheads="1"/>
          </p:cNvSpPr>
          <p:nvPr/>
        </p:nvSpPr>
        <p:spPr bwMode="auto">
          <a:xfrm>
            <a:off x="539750" y="3472120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</a:rPr>
              <a:t>演題発表に関連し、開示すべき</a:t>
            </a:r>
            <a:r>
              <a:rPr lang="en-US" altLang="ja-JP" sz="2000">
                <a:solidFill>
                  <a:srgbClr val="000000"/>
                </a:solidFill>
              </a:rPr>
              <a:t>COI</a:t>
            </a:r>
            <a:r>
              <a:rPr lang="ja-JP" altLang="en-US" sz="2000">
                <a:solidFill>
                  <a:srgbClr val="000000"/>
                </a:solidFill>
              </a:rPr>
              <a:t>関係にある企業などとして、</a:t>
            </a:r>
          </a:p>
        </p:txBody>
      </p:sp>
      <p:sp>
        <p:nvSpPr>
          <p:cNvPr id="9" name="四角形吹き出し 8"/>
          <p:cNvSpPr/>
          <p:nvPr/>
        </p:nvSpPr>
        <p:spPr>
          <a:xfrm>
            <a:off x="5940425" y="4255080"/>
            <a:ext cx="3108325" cy="2057400"/>
          </a:xfrm>
          <a:prstGeom prst="wedgeRectCallout">
            <a:avLst>
              <a:gd name="adj1" fmla="val -78183"/>
              <a:gd name="adj2" fmla="val 1388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5984875" y="4318580"/>
            <a:ext cx="27368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FF0000"/>
                </a:solidFill>
              </a:rPr>
              <a:t>COI</a:t>
            </a:r>
            <a:r>
              <a:rPr lang="ja-JP" altLang="en-US" sz="1600">
                <a:solidFill>
                  <a:srgbClr val="FF0000"/>
                </a:solidFill>
              </a:rPr>
              <a:t>申告書が「有」に該当する項目をすべて記載する。</a:t>
            </a:r>
            <a:endParaRPr lang="en-US" altLang="ja-JP" sz="16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FF0000"/>
                </a:solidFill>
              </a:rPr>
              <a:t>（「無」の項目は記載不要）</a:t>
            </a:r>
            <a:endParaRPr lang="en-US" altLang="ja-JP" sz="1600">
              <a:solidFill>
                <a:srgbClr val="FF0000"/>
              </a:solidFill>
            </a:endParaRPr>
          </a:p>
        </p:txBody>
      </p:sp>
      <p:sp>
        <p:nvSpPr>
          <p:cNvPr id="11" name="テキスト ボックス 19"/>
          <p:cNvSpPr txBox="1">
            <a:spLocks noChangeArrowheads="1"/>
          </p:cNvSpPr>
          <p:nvPr/>
        </p:nvSpPr>
        <p:spPr bwMode="auto">
          <a:xfrm>
            <a:off x="6056313" y="5242505"/>
            <a:ext cx="23764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solidFill>
                  <a:srgbClr val="000000"/>
                </a:solidFill>
              </a:rPr>
              <a:t>・企業・団体名を記入</a:t>
            </a:r>
            <a:endParaRPr lang="en-US" altLang="ja-JP" sz="16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solidFill>
                  <a:srgbClr val="000000"/>
                </a:solidFill>
              </a:rPr>
              <a:t>・金額の記載は不要</a:t>
            </a:r>
          </a:p>
        </p:txBody>
      </p:sp>
      <p:grpSp>
        <p:nvGrpSpPr>
          <p:cNvPr id="12" name="グループ化 18"/>
          <p:cNvGrpSpPr>
            <a:grpSpLocks/>
          </p:cNvGrpSpPr>
          <p:nvPr/>
        </p:nvGrpSpPr>
        <p:grpSpPr bwMode="auto">
          <a:xfrm>
            <a:off x="826368" y="4015368"/>
            <a:ext cx="5257800" cy="1457325"/>
            <a:chOff x="668624" y="3975447"/>
            <a:chExt cx="5258053" cy="1457353"/>
          </a:xfrm>
        </p:grpSpPr>
        <p:sp>
          <p:nvSpPr>
            <p:cNvPr id="13" name="テキスト ボックス 23"/>
            <p:cNvSpPr txBox="1">
              <a:spLocks noChangeArrowheads="1"/>
            </p:cNvSpPr>
            <p:nvPr/>
          </p:nvSpPr>
          <p:spPr bwMode="auto">
            <a:xfrm>
              <a:off x="683568" y="3975447"/>
              <a:ext cx="2376264" cy="39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>
                  <a:solidFill>
                    <a:srgbClr val="000000"/>
                  </a:solidFill>
                </a:rPr>
                <a:t>顧問：</a:t>
              </a:r>
              <a:r>
                <a:rPr lang="en-US" altLang="ja-JP" sz="2000" b="1">
                  <a:solidFill>
                    <a:srgbClr val="000000"/>
                  </a:solidFill>
                </a:rPr>
                <a:t>A</a:t>
              </a:r>
              <a:r>
                <a:rPr lang="ja-JP" altLang="en-US" sz="2000" b="1">
                  <a:solidFill>
                    <a:srgbClr val="000000"/>
                  </a:solidFill>
                </a:rPr>
                <a:t>薬品工業</a:t>
              </a:r>
              <a:endParaRPr lang="ja-JP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4" name="テキスト ボックス 24"/>
            <p:cNvSpPr txBox="1">
              <a:spLocks noChangeArrowheads="1"/>
            </p:cNvSpPr>
            <p:nvPr/>
          </p:nvSpPr>
          <p:spPr bwMode="auto">
            <a:xfrm>
              <a:off x="683568" y="4321358"/>
              <a:ext cx="4176464" cy="39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>
                  <a:solidFill>
                    <a:srgbClr val="000000"/>
                  </a:solidFill>
                </a:rPr>
                <a:t>講演料：</a:t>
              </a:r>
              <a:r>
                <a:rPr lang="en-US" altLang="ja-JP" sz="2000" b="1">
                  <a:solidFill>
                    <a:srgbClr val="000000"/>
                  </a:solidFill>
                </a:rPr>
                <a:t>B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製薬、</a:t>
              </a:r>
              <a:r>
                <a:rPr lang="en-US" altLang="ja-JP" sz="2000" b="1">
                  <a:solidFill>
                    <a:srgbClr val="000000"/>
                  </a:solidFill>
                </a:rPr>
                <a:t>C</a:t>
              </a:r>
              <a:r>
                <a:rPr lang="ja-JP" altLang="en-US" sz="2000" b="1">
                  <a:solidFill>
                    <a:srgbClr val="000000"/>
                  </a:solidFill>
                </a:rPr>
                <a:t>ファーマ</a:t>
              </a:r>
            </a:p>
          </p:txBody>
        </p:sp>
        <p:sp>
          <p:nvSpPr>
            <p:cNvPr id="15" name="テキスト ボックス 25"/>
            <p:cNvSpPr txBox="1">
              <a:spLocks noChangeArrowheads="1"/>
            </p:cNvSpPr>
            <p:nvPr/>
          </p:nvSpPr>
          <p:spPr bwMode="auto">
            <a:xfrm>
              <a:off x="668624" y="4667267"/>
              <a:ext cx="5258053" cy="40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000" b="1">
                  <a:solidFill>
                    <a:srgbClr val="000000"/>
                  </a:solidFill>
                </a:rPr>
                <a:t>治験・受託研究・共同研究費：</a:t>
              </a:r>
              <a:r>
                <a:rPr lang="en-US" altLang="ja-JP" sz="2000" b="1">
                  <a:solidFill>
                    <a:srgbClr val="000000"/>
                  </a:solidFill>
                </a:rPr>
                <a:t>D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製薬株式会社</a:t>
              </a:r>
            </a:p>
          </p:txBody>
        </p:sp>
        <p:sp>
          <p:nvSpPr>
            <p:cNvPr id="16" name="テキスト ボックス 26"/>
            <p:cNvSpPr txBox="1">
              <a:spLocks noChangeArrowheads="1"/>
            </p:cNvSpPr>
            <p:nvPr/>
          </p:nvSpPr>
          <p:spPr bwMode="auto">
            <a:xfrm>
              <a:off x="676097" y="4971135"/>
              <a:ext cx="44495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 dirty="0">
                  <a:solidFill>
                    <a:srgbClr val="000000"/>
                  </a:solidFill>
                </a:rPr>
                <a:t>奨学寄附金</a:t>
              </a:r>
              <a:r>
                <a:rPr lang="ja-JP" altLang="en-US" sz="2400" b="1" dirty="0">
                  <a:solidFill>
                    <a:srgbClr val="000000"/>
                  </a:solidFill>
                </a:rPr>
                <a:t>：</a:t>
              </a:r>
              <a:r>
                <a:rPr lang="en-US" altLang="ja-JP" sz="2400" b="1" dirty="0">
                  <a:solidFill>
                    <a:srgbClr val="000000"/>
                  </a:solidFill>
                </a:rPr>
                <a:t> B</a:t>
              </a:r>
              <a:r>
                <a:rPr lang="ja-JP" altLang="en-US" sz="2000" b="1" dirty="0">
                  <a:solidFill>
                    <a:srgbClr val="000000"/>
                  </a:solidFill>
                </a:rPr>
                <a:t>製薬</a:t>
              </a:r>
              <a:r>
                <a:rPr lang="ja-JP" altLang="en-US" sz="2400" b="1" dirty="0">
                  <a:solidFill>
                    <a:srgbClr val="000000"/>
                  </a:solidFill>
                </a:rPr>
                <a:t>、</a:t>
              </a:r>
              <a:r>
                <a:rPr lang="en-US" altLang="ja-JP" sz="2400" b="1" dirty="0">
                  <a:solidFill>
                    <a:srgbClr val="000000"/>
                  </a:solidFill>
                </a:rPr>
                <a:t>E</a:t>
              </a:r>
              <a:r>
                <a:rPr lang="ja-JP" altLang="en-US" sz="2000" b="1">
                  <a:solidFill>
                    <a:srgbClr val="000000"/>
                  </a:solidFill>
                </a:rPr>
                <a:t>薬品株式会社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4441124" y="6359137"/>
            <a:ext cx="4607626" cy="391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Japan </a:t>
            </a:r>
            <a:r>
              <a:rPr lang="ja-JP" altLang="en-US" dirty="0"/>
              <a:t> </a:t>
            </a:r>
            <a:r>
              <a:rPr kumimoji="1" lang="en-US" altLang="ja-JP" dirty="0"/>
              <a:t>Pharmaceutical  </a:t>
            </a:r>
            <a:r>
              <a:rPr lang="en-US" altLang="ja-JP" dirty="0"/>
              <a:t>and  Diabetes  Society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591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113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inoueg</dc:creator>
  <cp:lastModifiedBy>e011008</cp:lastModifiedBy>
  <cp:revision>3</cp:revision>
  <dcterms:created xsi:type="dcterms:W3CDTF">2015-08-24T05:17:12Z</dcterms:created>
  <dcterms:modified xsi:type="dcterms:W3CDTF">2021-12-17T08:13:06Z</dcterms:modified>
</cp:coreProperties>
</file>